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BEE6F-0BE4-44EB-990B-3CBEA968B3B8}" type="datetimeFigureOut">
              <a:rPr lang="en-US" smtClean="0"/>
              <a:pPr/>
              <a:t>4/24/2011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A712B-8550-494F-8BD5-6B0F22E8D4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A712B-8550-494F-8BD5-6B0F22E8D45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that Fe is symbol</a:t>
            </a:r>
            <a:r>
              <a:rPr lang="en-US" baseline="0" dirty="0" smtClean="0"/>
              <a:t> for the element.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A712B-8550-494F-8BD5-6B0F22E8D45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 that there is iron in many cereals, and foods</a:t>
            </a:r>
            <a:r>
              <a:rPr lang="en-US" baseline="0" dirty="0" smtClean="0"/>
              <a:t> that we eat.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A712B-8550-494F-8BD5-6B0F22E8D45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Hope they mention water, or wetting</a:t>
            </a:r>
            <a:r>
              <a:rPr lang="en-US" baseline="0" dirty="0" smtClean="0"/>
              <a:t> the cereal. If not, lead them in that direction.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A712B-8550-494F-8BD5-6B0F22E8D45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them a moment to answer questions, then direct them to add a small</a:t>
            </a:r>
            <a:r>
              <a:rPr lang="en-US" baseline="0" dirty="0" smtClean="0"/>
              <a:t> amount of water to their bags of cereal.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A712B-8550-494F-8BD5-6B0F22E8D45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Students should see a dark spot under the magnet. If no</a:t>
            </a:r>
            <a:r>
              <a:rPr lang="en-US" baseline="0" dirty="0" smtClean="0"/>
              <a:t> dark spot appears, they should continue rubbing magnet into the outside of the bag.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A712B-8550-494F-8BD5-6B0F22E8D45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959B5DB-6BE2-4BBC-8AD4-2B3D6DB14831}" type="datetimeFigureOut">
              <a:rPr lang="en-US" smtClean="0"/>
              <a:pPr/>
              <a:t>4/24/2011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23214DCB-5D14-4AEA-986B-1F9E724FD0E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581400"/>
            <a:ext cx="6781800" cy="20574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GLE 0307.12.1 </a:t>
            </a:r>
            <a:r>
              <a:rPr lang="en-US" dirty="0" smtClean="0"/>
              <a:t>Explore </a:t>
            </a:r>
            <a:r>
              <a:rPr lang="en-US" dirty="0"/>
              <a:t>how magnets attract objects made of certain </a:t>
            </a:r>
            <a:r>
              <a:rPr lang="en-US" dirty="0" smtClean="0"/>
              <a:t>metals.</a:t>
            </a:r>
          </a:p>
          <a:p>
            <a:r>
              <a:rPr lang="en-US" dirty="0" smtClean="0"/>
              <a:t>GLE </a:t>
            </a:r>
            <a:r>
              <a:rPr lang="en-US" dirty="0"/>
              <a:t>0307.9.3 </a:t>
            </a:r>
            <a:r>
              <a:rPr lang="en-US" dirty="0" smtClean="0"/>
              <a:t>Describe </a:t>
            </a:r>
            <a:r>
              <a:rPr lang="en-US" dirty="0"/>
              <a:t>different methods to separate mixtures.</a:t>
            </a:r>
          </a:p>
          <a:p>
            <a:r>
              <a:rPr lang="en-US" dirty="0" smtClean="0"/>
              <a:t>  0307.9.4 Classify </a:t>
            </a:r>
            <a:r>
              <a:rPr lang="en-US" dirty="0"/>
              <a:t>combinations of materials according to whether they have retained or lost their individual properties.</a:t>
            </a:r>
          </a:p>
          <a:p>
            <a:r>
              <a:rPr lang="en-US" dirty="0" smtClean="0"/>
              <a:t>0307.9.5 </a:t>
            </a:r>
            <a:r>
              <a:rPr lang="en-US" dirty="0"/>
              <a:t>	Investigate different ways to separate mixtures such as filtration, evaporation, settling, or using a sieve.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772400" cy="2209799"/>
          </a:xfrm>
        </p:spPr>
        <p:txBody>
          <a:bodyPr/>
          <a:lstStyle/>
          <a:p>
            <a:r>
              <a:rPr lang="en-US" dirty="0" smtClean="0"/>
              <a:t>Separating Iron from Breakfast Cereal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Yes! We eat certain metals, we need them in fact. They are important for our bodies.</a:t>
            </a:r>
          </a:p>
          <a:p>
            <a:endParaRPr lang="en-US" dirty="0" smtClean="0"/>
          </a:p>
          <a:p>
            <a:r>
              <a:rPr lang="en-US" dirty="0" smtClean="0"/>
              <a:t>Have you ever noticed the iron in your breakfast cereal?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</a:t>
            </a:r>
            <a:endParaRPr lang="en-US" dirty="0"/>
          </a:p>
        </p:txBody>
      </p:sp>
      <p:pic>
        <p:nvPicPr>
          <p:cNvPr id="5" name="Picture 4" descr="mousecere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3505200"/>
            <a:ext cx="3886200" cy="3124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BreakfastCereal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85800" y="228600"/>
            <a:ext cx="7848600" cy="632169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adult human body actually has enough iron in it to make two small nails!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umanbod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2590800"/>
            <a:ext cx="3048000" cy="2914650"/>
          </a:xfrm>
          <a:prstGeom prst="rect">
            <a:avLst/>
          </a:prstGeom>
        </p:spPr>
      </p:pic>
      <p:pic>
        <p:nvPicPr>
          <p:cNvPr id="5" name="Picture 4" descr="nai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9800" y="3124200"/>
            <a:ext cx="1019175" cy="1971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a look at the crushed cereal in your bag. Examine it for traces of Fe(iron), which are dark in color. </a:t>
            </a:r>
          </a:p>
          <a:p>
            <a:endParaRPr lang="en-US" dirty="0" smtClean="0"/>
          </a:p>
          <a:p>
            <a:r>
              <a:rPr lang="en-US" dirty="0" smtClean="0"/>
              <a:t>Do you have any ideas about how we could break the cereal down further, making the particles smaller?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Lets see if we can see the iron-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wate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200" y="2209800"/>
            <a:ext cx="3343275" cy="3874656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762000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do you think the water is doing to the cereal? Do you think this will help us separate the iron?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Once you have added water to your cereal, please squish your mixture around in the bag. Be careful not to open it. </a:t>
            </a:r>
          </a:p>
          <a:p>
            <a:endParaRPr lang="en-US" dirty="0" smtClean="0"/>
          </a:p>
          <a:p>
            <a:r>
              <a:rPr lang="en-US" dirty="0" smtClean="0"/>
              <a:t>Now take your magnet and rub it around over one side of the bag.</a:t>
            </a:r>
          </a:p>
          <a:p>
            <a:endParaRPr lang="en-US" dirty="0" smtClean="0"/>
          </a:p>
          <a:p>
            <a:r>
              <a:rPr lang="en-US" dirty="0" smtClean="0"/>
              <a:t>Remove the magnet and look to see what is underneath.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59</TotalTime>
  <Words>321</Words>
  <Application>Microsoft Office PowerPoint</Application>
  <PresentationFormat>On-screen Show (4:3)</PresentationFormat>
  <Paragraphs>33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Paper</vt:lpstr>
      <vt:lpstr>Separating Iron from Breakfast Cereal</vt:lpstr>
      <vt:lpstr>Fe</vt:lpstr>
      <vt:lpstr>Slide 3</vt:lpstr>
      <vt:lpstr>Slide 4</vt:lpstr>
      <vt:lpstr>Lets see if we can see the iron-</vt:lpstr>
      <vt:lpstr>What do you think the water is doing to the cereal? Do you think this will help us separate the iron?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Seperating Iron from Breakfast Cereal</dc:title>
  <dc:creator>Jessica Forgety</dc:creator>
  <cp:lastModifiedBy>Jessica Forgety</cp:lastModifiedBy>
  <cp:revision>9</cp:revision>
  <dcterms:created xsi:type="dcterms:W3CDTF">2011-04-21T00:13:04Z</dcterms:created>
  <dcterms:modified xsi:type="dcterms:W3CDTF">2011-04-24T23:38:29Z</dcterms:modified>
</cp:coreProperties>
</file>